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45"/>
  </p:normalViewPr>
  <p:slideViewPr>
    <p:cSldViewPr snapToGrid="0" snapToObjects="1">
      <p:cViewPr varScale="1">
        <p:scale>
          <a:sx n="106" d="100"/>
          <a:sy n="106" d="100"/>
        </p:scale>
        <p:origin x="1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C7B51-846F-A147-8D5F-CC4682F63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3944E-223E-9C4C-8EAB-9388FBF11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C4625-0D6A-BF48-BF89-0683AC515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2B6E-6A5B-3D41-A13D-7E39D2ADFC2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1FB90-5164-0E44-912D-70DF16D7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C0D7D-4835-E345-8777-F8C100FDA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C0B0-49BE-944E-9C0C-7510178EB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5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582F-E2C6-6140-B4FC-C500D6AFF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AE909-2DD0-1545-B82E-6FA8CB9B6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B3A7D-F7F1-6840-8155-C3920694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2B6E-6A5B-3D41-A13D-7E39D2ADFC2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FCC06-FEA6-6147-B7C9-4D6AD4B6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FF92A-F3CD-4C4E-8E09-A7176B26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C0B0-49BE-944E-9C0C-7510178EB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5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1F19D1-3541-BD4F-A248-74265A374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E4AD8-116F-934A-85A0-D95BBE7E7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AD4E5-E619-DF49-9792-9256EB8E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2B6E-6A5B-3D41-A13D-7E39D2ADFC2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C38DC-98FB-C746-92C6-C046112E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50549-8C90-9E4E-AB7E-693C0A36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C0B0-49BE-944E-9C0C-7510178EB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4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A2E87-4FB2-2E44-9BBD-AC359179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9771-C4A4-A241-8C2C-ED2661AC6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7DDDB-E3D3-6142-9D82-302D798F7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2B6E-6A5B-3D41-A13D-7E39D2ADFC2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0219A-C8A4-AA45-84F3-DB0F443D5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A0768-8E6D-104E-9509-20A2F489B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C0B0-49BE-944E-9C0C-7510178EB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C9B67-7910-554C-817B-12A234EE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8F572-EC8B-824D-93E9-C50DF3FCC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17356-7573-B842-A57B-BCCB27B9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2B6E-6A5B-3D41-A13D-7E39D2ADFC2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9DDEB-22A1-C54B-86F0-8016690E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B007F-97A1-A549-AE23-76B52049A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C0B0-49BE-944E-9C0C-7510178EB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9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80DDB-359C-1F44-AF0F-F649920D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DA242-32B1-374D-B80E-04D83B4CC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42167-68E6-BF44-AF50-EFCDDD773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21EA1-D345-D041-88C9-0EF73D63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2B6E-6A5B-3D41-A13D-7E39D2ADFC2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F6D3D-FAC9-4D4F-86B7-DBEFD1F17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F5261-E4CA-E844-876E-1E7C5046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C0B0-49BE-944E-9C0C-7510178EB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5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CC8B-6F2C-2B48-AF72-EDC2AB666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4DAED-CA02-DD4A-A2CD-3E719CE2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9C9D7-8B9B-F64C-8F1D-3E29B3771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2B98E-42C5-6441-AFA3-D29DAD179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6BE24F-4003-154E-AE6C-F013D3A2F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7E12E-A3DB-D944-9B10-D72BDF16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2B6E-6A5B-3D41-A13D-7E39D2ADFC2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46BE70-1914-2341-BACF-1CA1F063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2B4C5C-6289-7B44-8FAA-A17FB46B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C0B0-49BE-944E-9C0C-7510178EB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4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F5A9A-5BBB-C44F-8AAC-ECFFE942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89B5C-5587-EE45-8E20-B325EFB16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2B6E-6A5B-3D41-A13D-7E39D2ADFC2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E5704-BED7-374E-B7C9-037AA0D8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C771F-5E4E-E147-B9F4-882349CE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C0B0-49BE-944E-9C0C-7510178EB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2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BD1F5D-A01B-A94D-A648-99249BE4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2B6E-6A5B-3D41-A13D-7E39D2ADFC2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F828A2-A6F1-4E4C-90F7-975E0DD72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67E8D-5CA8-FD4D-B208-D5805E28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C0B0-49BE-944E-9C0C-7510178EB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8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FFEF9-3474-A243-89C2-EBB37324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EA5-8602-504E-AC1C-DD307B32E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D88E8-1A35-FD41-ACBB-C4BDF13A3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225F5-AA86-144C-9C86-9511979D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2B6E-6A5B-3D41-A13D-7E39D2ADFC2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17231-371B-D341-9E0E-8330C59E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F491B-729D-EC4E-A894-4D9A4A66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C0B0-49BE-944E-9C0C-7510178EB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9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B9ECE-FDFA-CE49-AF05-C0B4DAA1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E78AB-4565-1F46-9C86-32343F0FFC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37169-B054-6845-92DB-10EB59E1D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957E8-E15B-6D49-81F7-5BFB887C1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2B6E-6A5B-3D41-A13D-7E39D2ADFC2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A7E88-94A4-D14B-A116-606A371D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56D25-782C-D945-8D89-36205BBA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C0B0-49BE-944E-9C0C-7510178EB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9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3E2A8D-4DAD-BB42-89F1-E303BFB19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1BC2B-2AAA-0E43-9F97-C28E2FCAB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848A0-ADAE-574E-8FDF-EE59949DB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D2B6E-6A5B-3D41-A13D-7E39D2ADFC2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47811-9EE5-9F47-A117-0C9600E73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48982-DE4D-8F45-8036-9055F62C4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C0B0-49BE-944E-9C0C-7510178EB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1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tiff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FE384-2159-0E49-93AD-DA698C855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265" y="0"/>
            <a:ext cx="629347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92F4B4-2344-2447-956D-A855ED53B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879" y="4921612"/>
            <a:ext cx="3114137" cy="2590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A0516-2EE2-5C40-ADB0-CAAE69AEA9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3312" y="3897020"/>
            <a:ext cx="3152049" cy="2621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A913DF-B098-644F-A192-D0C2AF763B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879" y="3342136"/>
            <a:ext cx="2842874" cy="23645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F37D34-F529-2046-8F81-CB6FD85EF6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1974" y="2570898"/>
            <a:ext cx="2063338" cy="17162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141E1D-CD82-1748-BB32-353B5B6348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142" y="1628625"/>
            <a:ext cx="2842874" cy="23645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FA74FF-DF30-9D45-B86C-B516FE1F43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8629" y="832945"/>
            <a:ext cx="2506683" cy="20849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60B1FF-8546-534F-936D-DB290317B4A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471" y="-63663"/>
            <a:ext cx="2170216" cy="1805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1E694E-C123-9B4B-B54B-CA95EEECA36D}"/>
              </a:ext>
            </a:extLst>
          </p:cNvPr>
          <p:cNvSpPr txBox="1"/>
          <p:nvPr/>
        </p:nvSpPr>
        <p:spPr>
          <a:xfrm>
            <a:off x="11043311" y="1591784"/>
            <a:ext cx="852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X2</a:t>
            </a:r>
          </a:p>
        </p:txBody>
      </p:sp>
    </p:spTree>
    <p:extLst>
      <p:ext uri="{BB962C8B-B14F-4D97-AF65-F5344CB8AC3E}">
        <p14:creationId xmlns:p14="http://schemas.microsoft.com/office/powerpoint/2010/main" val="2902110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dcterms:created xsi:type="dcterms:W3CDTF">2019-10-07T16:01:20Z</dcterms:created>
  <dcterms:modified xsi:type="dcterms:W3CDTF">2019-10-08T21:51:34Z</dcterms:modified>
</cp:coreProperties>
</file>